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</p:sldMasterIdLst>
  <p:sldIdLst>
    <p:sldId id="256" r:id="rId5"/>
    <p:sldId id="263" r:id="rId6"/>
    <p:sldId id="291" r:id="rId7"/>
    <p:sldId id="292" r:id="rId8"/>
    <p:sldId id="293" r:id="rId9"/>
    <p:sldId id="258" r:id="rId10"/>
    <p:sldId id="290" r:id="rId11"/>
    <p:sldId id="265" r:id="rId12"/>
    <p:sldId id="266" r:id="rId13"/>
    <p:sldId id="275" r:id="rId14"/>
    <p:sldId id="296" r:id="rId15"/>
    <p:sldId id="294" r:id="rId16"/>
    <p:sldId id="295" r:id="rId17"/>
    <p:sldId id="300" r:id="rId18"/>
    <p:sldId id="301" r:id="rId19"/>
    <p:sldId id="298" r:id="rId20"/>
    <p:sldId id="297" r:id="rId21"/>
    <p:sldId id="269" r:id="rId22"/>
    <p:sldId id="271" r:id="rId23"/>
    <p:sldId id="268" r:id="rId24"/>
    <p:sldId id="289" r:id="rId25"/>
    <p:sldId id="26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5CA761-F557-41BD-B1A3-676D2CD8CE17}" v="48" dt="2023-10-28T05:08:14.4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04" autoAdjust="0"/>
    <p:restoredTop sz="94660"/>
  </p:normalViewPr>
  <p:slideViewPr>
    <p:cSldViewPr snapToGrid="0">
      <p:cViewPr varScale="1">
        <p:scale>
          <a:sx n="79" d="100"/>
          <a:sy n="79" d="100"/>
        </p:scale>
        <p:origin x="60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C3CD3-52EB-4792-A9D9-987CD03511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441324"/>
            <a:ext cx="11306175" cy="2485349"/>
          </a:xfrm>
        </p:spPr>
        <p:txBody>
          <a:bodyPr wrap="square" lIns="0" tIns="0" rIns="0" bIns="0" anchor="b" anchorCtr="0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37AA7E-2193-4D1B-A896-BA7E30649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3070799"/>
            <a:ext cx="11306175" cy="2445758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4000"/>
              </a:lnSpc>
              <a:buNone/>
              <a:defRPr sz="4600">
                <a:solidFill>
                  <a:schemeClr val="tx2">
                    <a:alpha val="56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A14B1-115B-40A3-9D71-3DE33E9DCE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fld id="{8994394A-E95D-49DE-8614-F37E1FCF0AC3}" type="datetime2">
              <a:rPr lang="en-US" smtClean="0"/>
              <a:pPr/>
              <a:t>Monday, April 8,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C9B78-0E13-48BD-A3A2-B7E3C6090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484B9-0F7E-4817-BA9A-C43684759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200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  <a:latin typeface="+mn-lt"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06D940-CD1A-46A6-8495-AD6F6CF8B13C}"/>
              </a:ext>
            </a:extLst>
          </p:cNvPr>
          <p:cNvCxnSpPr>
            <a:cxnSpLocks/>
          </p:cNvCxnSpPr>
          <p:nvPr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804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8E95E-B3FC-4D66-AAC3-CE9FD633E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D0FFAF-EB02-4979-83B6-66AD148451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0AB40A8D-7F5B-455D-B9AC-EAFE05F87B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D51179E-60E8-4F2A-A3F9-6F3CE2ABCAF9}" type="datetime2">
              <a:rPr lang="en-US" smtClean="0"/>
              <a:pPr/>
              <a:t>Monday, April 8, 2024</a:t>
            </a:fld>
            <a:endParaRPr lang="en-US" dirty="0">
              <a:latin typeface="+mn-lt"/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5360FA1-A0D1-4CA7-BAC8-9C20FBB59E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2494D40-34C6-48DD-A14E-8065BE4F34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9D7C2D-6B7C-4FBF-9665-A9282DF48F83}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841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1495EC-612C-4307-A7A6-017829B8C8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1212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E33132-1A8F-43A9-9321-6FCF01B0F3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121270"/>
          </a:xfrm>
        </p:spPr>
        <p:txBody>
          <a:bodyPr vert="eaVert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BF2CA1B-9192-487B-96D3-6D389608F1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32B061-4DDF-403A-A7DB-3B6FD0BE9165}" type="datetime2">
              <a:rPr lang="en-US" smtClean="0"/>
              <a:t>Monday, April 8, 2024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B1C9EA4-CA0A-4396-B4AF-4523CD1B2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CDDF132-C1DB-4EE0-85DA-1FFAC2835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200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ECED4D-938A-4085-B475-DD4ED90A181B}"/>
              </a:ext>
            </a:extLst>
          </p:cNvPr>
          <p:cNvCxnSpPr>
            <a:cxnSpLocks/>
          </p:cNvCxnSpPr>
          <p:nvPr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066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696C-4B86-4CA0-A733-55338D7B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025" y="328839"/>
            <a:ext cx="10406063" cy="1263423"/>
          </a:xfrm>
        </p:spPr>
        <p:txBody>
          <a:bodyPr wrap="square"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B26C1-D742-4B12-B5E3-153A24D0A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025" y="2060575"/>
            <a:ext cx="10406063" cy="4356100"/>
          </a:xfrm>
        </p:spPr>
        <p:txBody>
          <a:bodyPr lIns="0" tIns="0" rIns="0" bIns="0">
            <a:noAutofit/>
          </a:bodyPr>
          <a:lstStyle>
            <a:lvl1pPr marL="360000" indent="-360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2000">
                <a:solidFill>
                  <a:schemeClr val="tx2">
                    <a:alpha val="77000"/>
                  </a:schemeClr>
                </a:solidFill>
              </a:defRPr>
            </a:lvl1pPr>
            <a:lvl2pPr marL="720000" indent="-360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2000">
                <a:solidFill>
                  <a:schemeClr val="tx2">
                    <a:alpha val="77000"/>
                  </a:schemeClr>
                </a:solidFill>
              </a:defRPr>
            </a:lvl2pPr>
            <a:lvl3pPr marL="1080000" indent="-288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1600">
                <a:solidFill>
                  <a:schemeClr val="tx2">
                    <a:alpha val="77000"/>
                  </a:schemeClr>
                </a:solidFill>
              </a:defRPr>
            </a:lvl3pPr>
            <a:lvl4pPr marL="1440000" indent="-288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1600">
                <a:solidFill>
                  <a:schemeClr val="tx2">
                    <a:alpha val="77000"/>
                  </a:schemeClr>
                </a:solidFill>
              </a:defRPr>
            </a:lvl4pPr>
            <a:lvl5pPr marL="1800000" indent="-288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1600">
                <a:solidFill>
                  <a:schemeClr val="tx2">
                    <a:alpha val="77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6243987-D9E3-40C9-94D4-B3CCFE71A4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58D82CC3-100B-41FC-9DB0-99A6D4849F72}" type="datetime2">
              <a:rPr lang="en-US" smtClean="0"/>
              <a:pPr/>
              <a:t>Monday, April 8, 2024</a:t>
            </a:fld>
            <a:endParaRPr lang="en-US" dirty="0">
              <a:latin typeface="+mn-lt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BF37532-63DB-40A9-90C9-9B3BB694D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007CCEE-A736-4DEE-982A-45CDF794F3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386491-6F13-4235-A32F-9F6D67F13D05}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314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54A12-D27E-4943-9C01-3BAB8E6F3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35429"/>
            <a:ext cx="11269661" cy="331730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C9FB4-A15D-4A4C-9518-2A54AAF12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3" y="3832563"/>
            <a:ext cx="11269661" cy="1527175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tx2">
                    <a:alpha val="56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8F31430D-78C1-413D-9D0E-779491324E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E58FDCC-AC46-4D9F-98DC-C163BFA43704}" type="datetime2">
              <a:rPr lang="en-US" smtClean="0"/>
              <a:t>Monday, April 8, 2024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437B06F-6E01-48C4-A79E-B8559775E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3C4C198-D899-4BDA-877C-D8A3CAD32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200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7955689-FF51-4F45-9ABB-35CEF1E96A0C}"/>
              </a:ext>
            </a:extLst>
          </p:cNvPr>
          <p:cNvCxnSpPr>
            <a:cxnSpLocks/>
          </p:cNvCxnSpPr>
          <p:nvPr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73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76EFA-DCD1-439C-848B-9465217A6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800" y="327600"/>
            <a:ext cx="11269660" cy="1141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E0590-915B-4BD8-8660-C5BE9D1756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2914" y="1825625"/>
            <a:ext cx="5400675" cy="3698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1B82F1-F0AC-48D5-9F1C-5141E4C17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99" y="1825625"/>
            <a:ext cx="5400675" cy="3698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51D4ED8D-AAB0-42B0-91B5-93260AC18F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832F11-C374-493A-BB7E-11B09A67FAD0}" type="datetime2">
              <a:rPr lang="en-US" smtClean="0"/>
              <a:t>Monday, April 8, 2024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6C7CAD99-5F8F-43D0-83F2-E1F53021D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A52DE47-9FB8-4EF9-B8CE-368912600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200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BC5E49A-E440-42D6-8B0F-D4B5BAD8CAB8}"/>
              </a:ext>
            </a:extLst>
          </p:cNvPr>
          <p:cNvCxnSpPr>
            <a:cxnSpLocks/>
          </p:cNvCxnSpPr>
          <p:nvPr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349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782FF-2A32-49DE-8CD8-110B86565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99" y="327598"/>
            <a:ext cx="11269775" cy="13630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8169D-3731-4C94-88AE-B0A6F9E0B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797" y="1790700"/>
            <a:ext cx="5437187" cy="615950"/>
          </a:xfrm>
        </p:spPr>
        <p:txBody>
          <a:bodyPr anchor="b">
            <a:normAutofit/>
          </a:bodyPr>
          <a:lstStyle>
            <a:lvl1pPr marL="0" indent="0">
              <a:buNone/>
              <a:defRPr sz="12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0F9D0F-6C05-441B-9D94-466C79598B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2797" y="2505075"/>
            <a:ext cx="5437187" cy="30114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F90129-65EC-4BFC-B51F-3F21746443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1786" y="1790700"/>
            <a:ext cx="5437187" cy="615950"/>
          </a:xfrm>
        </p:spPr>
        <p:txBody>
          <a:bodyPr anchor="b">
            <a:normAutofit/>
          </a:bodyPr>
          <a:lstStyle>
            <a:lvl1pPr marL="0" indent="0">
              <a:buNone/>
              <a:defRPr sz="12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1AAB39-390C-4C6E-90BC-E2A2548658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1786" y="2505075"/>
            <a:ext cx="5437187" cy="30114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3E94383-11E6-486C-8325-BE8B447A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36546C-EE55-422E-9D57-50E6C4234F80}" type="datetime2">
              <a:rPr lang="en-US" smtClean="0"/>
              <a:t>Monday, April 8, 2024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6F62069A-7C14-42BA-A1F2-AE00A6BCD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92246C7-481F-434A-A687-C6734C2FA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200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0E56EE-505D-4420-971C-982EA4EF0564}"/>
              </a:ext>
            </a:extLst>
          </p:cNvPr>
          <p:cNvCxnSpPr>
            <a:cxnSpLocks/>
          </p:cNvCxnSpPr>
          <p:nvPr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22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2FFBA-B7FA-43C2-A543-187E29A62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B4886C6-7F2A-4A13-85F1-EFDA370C5B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83685C8A-A1A1-423D-82D7-1ACC187CCA77}" type="datetime2">
              <a:rPr lang="en-US" smtClean="0"/>
              <a:pPr/>
              <a:t>Monday, April 8, 2024</a:t>
            </a:fld>
            <a:endParaRPr lang="en-US" dirty="0">
              <a:latin typeface="+mn-lt"/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9FAAFC2-F91B-4189-A9FA-0696BF84D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5B673D0-3765-46AD-B094-DDF79E463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A31187-FB8B-4DDF-A5A9-69AB1359F0E9}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616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09A0147-2421-4881-958A-681569CD75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325DF798-D264-4BC9-8824-70A25106E4C6}" type="datetime2">
              <a:rPr lang="en-US" smtClean="0"/>
              <a:pPr/>
              <a:t>Monday, April 8, 2024</a:t>
            </a:fld>
            <a:endParaRPr lang="en-US" dirty="0">
              <a:latin typeface="+mn-lt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14BF4BE-E699-4D5B-AD90-3918DA32EE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849F009-8335-40E3-B8F6-E0C944D9FD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AA0935-460F-4638-9E37-D59F2DEC0AC4}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025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0A843-22A2-45CD-8189-8D0947C04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5" y="383270"/>
            <a:ext cx="3457573" cy="1373076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AAB4C-B3C9-4E63-8A1B-082C0F492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213" y="349369"/>
            <a:ext cx="7345362" cy="5167187"/>
          </a:xfrm>
        </p:spPr>
        <p:txBody>
          <a:bodyPr/>
          <a:lstStyle>
            <a:lvl1pPr>
              <a:lnSpc>
                <a:spcPct val="112000"/>
              </a:lnSpc>
              <a:defRPr sz="3200">
                <a:solidFill>
                  <a:schemeClr val="tx2">
                    <a:alpha val="77000"/>
                  </a:schemeClr>
                </a:solidFill>
              </a:defRPr>
            </a:lvl1pPr>
            <a:lvl2pPr>
              <a:lnSpc>
                <a:spcPct val="112000"/>
              </a:lnSpc>
              <a:defRPr sz="3200">
                <a:solidFill>
                  <a:schemeClr val="tx2">
                    <a:alpha val="77000"/>
                  </a:schemeClr>
                </a:solidFill>
              </a:defRPr>
            </a:lvl2pPr>
            <a:lvl3pPr>
              <a:lnSpc>
                <a:spcPct val="120000"/>
              </a:lnSpc>
              <a:defRPr sz="2000">
                <a:solidFill>
                  <a:schemeClr val="tx2">
                    <a:alpha val="77000"/>
                  </a:schemeClr>
                </a:solidFill>
              </a:defRPr>
            </a:lvl3pPr>
            <a:lvl4pPr>
              <a:lnSpc>
                <a:spcPct val="120000"/>
              </a:lnSpc>
              <a:defRPr sz="2000">
                <a:solidFill>
                  <a:schemeClr val="tx2">
                    <a:alpha val="77000"/>
                  </a:schemeClr>
                </a:solidFill>
              </a:defRPr>
            </a:lvl4pPr>
            <a:lvl5pPr>
              <a:lnSpc>
                <a:spcPct val="120000"/>
              </a:lnSpc>
              <a:defRPr sz="1600">
                <a:solidFill>
                  <a:schemeClr val="tx2">
                    <a:alpha val="77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EDF08E-8814-4AB5-9EEC-0052256A70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5" y="2264229"/>
            <a:ext cx="3457573" cy="317137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>
                    <a:alpha val="77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65940B35-2B52-4835-9F7F-6AB86A1212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9ACAD25-C1CF-4F11-8692-066E6505443C}" type="datetime2">
              <a:rPr lang="en-US" smtClean="0"/>
              <a:t>Monday, April 8, 2024</a:t>
            </a:fld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0BAE5D7E-7CFE-48B9-836B-640E4E881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507FA91D-E0EF-4D4B-9E56-5E003304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200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03507D-4779-4D32-85CB-0A8040B6E552}"/>
              </a:ext>
            </a:extLst>
          </p:cNvPr>
          <p:cNvCxnSpPr>
            <a:cxnSpLocks/>
          </p:cNvCxnSpPr>
          <p:nvPr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021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869B5-6EAD-4108-B9E2-9CABAB9DE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088" y="441324"/>
            <a:ext cx="3932237" cy="95204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75599E-B10D-4308-A5CB-CC7D487B49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8488" y="441324"/>
            <a:ext cx="6078083" cy="5508626"/>
          </a:xfrm>
        </p:spPr>
        <p:txBody>
          <a:bodyPr/>
          <a:lstStyle>
            <a:lvl1pPr marL="0" indent="0">
              <a:buNone/>
              <a:defRPr sz="3200">
                <a:solidFill>
                  <a:schemeClr val="tx2">
                    <a:alpha val="77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034C18-5042-469D-BCF7-26AD9FDCC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5088" y="1778000"/>
            <a:ext cx="3932237" cy="4171950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>
                    <a:alpha val="77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FB01925-1670-4C63-8B44-2B14B7BE9D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935887" y="1377212"/>
            <a:ext cx="27717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1688A1C-01B8-42B6-BBF1-2BCF5E311248}" type="datetime2">
              <a:rPr lang="en-US" smtClean="0"/>
              <a:t>Monday, April 8, 2024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CE1A673-960F-4A50-AE54-70AE0DA3B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810475" y="4239475"/>
            <a:ext cx="2520950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DEF9E6C-740A-4B36-BA9F-32AF986ED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5949950"/>
            <a:ext cx="900000" cy="900000"/>
          </a:xfrm>
          <a:prstGeom prst="rect">
            <a:avLst/>
          </a:prstGeom>
        </p:spPr>
        <p:txBody>
          <a:bodyPr lIns="72000" rIns="72000">
            <a:normAutofit/>
          </a:bodyPr>
          <a:lstStyle>
            <a:lvl1pPr algn="ctr">
              <a:defRPr sz="3600" b="0">
                <a:ln w="6350">
                  <a:solidFill>
                    <a:schemeClr val="tx2"/>
                  </a:solidFill>
                </a:ln>
                <a:noFill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31C920-29CA-4744-9814-A4FCF4554907}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086052-6759-46BD-9531-D65FD9551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800" y="327600"/>
            <a:ext cx="10407600" cy="11412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3C3A5-7533-48B0-9C15-F01656766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2800" y="2059199"/>
            <a:ext cx="10407600" cy="435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135256E-21FA-473A-8EAF-34CE9AD372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C03BBDD-218C-4B2A-98A0-F5F369754705}" type="datetime2">
              <a:rPr lang="en-US" smtClean="0"/>
              <a:pPr/>
              <a:t>Monday, April 8, 2024</a:t>
            </a:fld>
            <a:endParaRPr lang="en-US" dirty="0">
              <a:latin typeface="+mn-lt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8A99857-D06D-4AFF-8777-07EF0A15F6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172703B-0DDF-46CE-AC34-6233579943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85743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2"/>
          </a:solidFill>
          <a:latin typeface="+mj-lt"/>
          <a:ea typeface="Microsoft Sans Serif" panose="020B0604020202020204" pitchFamily="34" charset="0"/>
          <a:cs typeface="Microsoft Sans Serif" panose="020B0604020202020204" pitchFamily="34" charset="0"/>
        </a:defRPr>
      </a:lvl1pPr>
    </p:titleStyle>
    <p:bodyStyle>
      <a:lvl1pPr marL="360000" indent="-360000" algn="l" defTabSz="914400" rtl="0" eaLnBrk="1" latinLnBrk="0" hangingPunct="1">
        <a:lnSpc>
          <a:spcPct val="120000"/>
        </a:lnSpc>
        <a:spcBef>
          <a:spcPts val="800"/>
        </a:spcBef>
        <a:buSzPct val="70000"/>
        <a:buFont typeface="Wingdings 2" panose="05020102010507070707" pitchFamily="18" charset="2"/>
        <a:buChar char="à"/>
        <a:defRPr sz="2000" kern="1200">
          <a:solidFill>
            <a:schemeClr val="tx2">
              <a:alpha val="77000"/>
            </a:schemeClr>
          </a:solidFill>
          <a:latin typeface="+mn-lt"/>
          <a:ea typeface="Microsoft Sans Serif" panose="020B0604020202020204" pitchFamily="34" charset="0"/>
          <a:cs typeface="Microsoft Sans Serif" panose="020B0604020202020204" pitchFamily="34" charset="0"/>
        </a:defRPr>
      </a:lvl1pPr>
      <a:lvl2pPr marL="720000" indent="-360000" algn="l" defTabSz="914400" rtl="0" eaLnBrk="1" latinLnBrk="0" hangingPunct="1">
        <a:lnSpc>
          <a:spcPct val="120000"/>
        </a:lnSpc>
        <a:spcBef>
          <a:spcPts val="800"/>
        </a:spcBef>
        <a:buSzPct val="70000"/>
        <a:buFont typeface="Wingdings 2" panose="05020102010507070707" pitchFamily="18" charset="2"/>
        <a:buChar char="à"/>
        <a:defRPr sz="2000" kern="1200">
          <a:solidFill>
            <a:schemeClr val="tx2">
              <a:alpha val="77000"/>
            </a:schemeClr>
          </a:solidFill>
          <a:latin typeface="+mn-lt"/>
          <a:ea typeface="Microsoft Sans Serif" panose="020B0604020202020204" pitchFamily="34" charset="0"/>
          <a:cs typeface="Microsoft Sans Serif" panose="020B0604020202020204" pitchFamily="34" charset="0"/>
        </a:defRPr>
      </a:lvl2pPr>
      <a:lvl3pPr marL="1143000" indent="-288000" algn="l" defTabSz="914400" rtl="0" eaLnBrk="1" latinLnBrk="0" hangingPunct="1">
        <a:lnSpc>
          <a:spcPct val="120000"/>
        </a:lnSpc>
        <a:spcBef>
          <a:spcPts val="800"/>
        </a:spcBef>
        <a:buSzPct val="70000"/>
        <a:buFont typeface="Wingdings 2" panose="05020102010507070707" pitchFamily="18" charset="2"/>
        <a:buChar char="à"/>
        <a:defRPr sz="1600" kern="1200">
          <a:solidFill>
            <a:schemeClr val="tx2">
              <a:alpha val="77000"/>
            </a:schemeClr>
          </a:solidFill>
          <a:latin typeface="+mn-lt"/>
          <a:ea typeface="Microsoft Sans Serif" panose="020B0604020202020204" pitchFamily="34" charset="0"/>
          <a:cs typeface="Microsoft Sans Serif" panose="020B0604020202020204" pitchFamily="34" charset="0"/>
        </a:defRPr>
      </a:lvl3pPr>
      <a:lvl4pPr marL="1600200" indent="-288000" algn="l" defTabSz="914400" rtl="0" eaLnBrk="1" latinLnBrk="0" hangingPunct="1">
        <a:lnSpc>
          <a:spcPct val="120000"/>
        </a:lnSpc>
        <a:spcBef>
          <a:spcPts val="800"/>
        </a:spcBef>
        <a:buSzPct val="70000"/>
        <a:buFont typeface="Wingdings 2" panose="05020102010507070707" pitchFamily="18" charset="2"/>
        <a:buChar char="à"/>
        <a:defRPr sz="1600" kern="1200">
          <a:solidFill>
            <a:schemeClr val="tx2">
              <a:alpha val="77000"/>
            </a:schemeClr>
          </a:solidFill>
          <a:latin typeface="+mn-lt"/>
          <a:ea typeface="Microsoft Sans Serif" panose="020B0604020202020204" pitchFamily="34" charset="0"/>
          <a:cs typeface="Microsoft Sans Serif" panose="020B0604020202020204" pitchFamily="34" charset="0"/>
        </a:defRPr>
      </a:lvl4pPr>
      <a:lvl5pPr marL="2057400" indent="-288000" algn="l" defTabSz="914400" rtl="0" eaLnBrk="1" latinLnBrk="0" hangingPunct="1">
        <a:lnSpc>
          <a:spcPct val="120000"/>
        </a:lnSpc>
        <a:spcBef>
          <a:spcPts val="800"/>
        </a:spcBef>
        <a:buSzPct val="70000"/>
        <a:buFont typeface="Wingdings 2" panose="05020102010507070707" pitchFamily="18" charset="2"/>
        <a:buChar char="à"/>
        <a:defRPr sz="1600" kern="1200">
          <a:solidFill>
            <a:schemeClr val="tx2">
              <a:alpha val="77000"/>
            </a:schemeClr>
          </a:solidFill>
          <a:latin typeface="+mn-lt"/>
          <a:ea typeface="Microsoft Sans Serif" panose="020B0604020202020204" pitchFamily="34" charset="0"/>
          <a:cs typeface="Microsoft Sans Serif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8.mp4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384DFCF-812D-4D4D-AF17-87CF2409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5510F6-578F-4795-916E-B4F8271F3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11673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2">
            <a:extLst>
              <a:ext uri="{FF2B5EF4-FFF2-40B4-BE49-F238E27FC236}">
                <a16:creationId xmlns:a16="http://schemas.microsoft.com/office/drawing/2014/main" id="{B0E17F91-3488-4CC0-9982-10628CE7C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4">
            <a:extLst>
              <a:ext uri="{FF2B5EF4-FFF2-40B4-BE49-F238E27FC236}">
                <a16:creationId xmlns:a16="http://schemas.microsoft.com/office/drawing/2014/main" id="{CF5C7151-702A-4C5C-B963-102594D0C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11673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1FE2954D-631F-41B8-828D-CE3DB44AD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9999" y="4787656"/>
            <a:ext cx="3611676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F408986-BA05-23D2-2FFD-3032CBBDF13C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Title">
            <a:hlinkClick r:id="" action="ppaction://media"/>
            <a:extLst>
              <a:ext uri="{FF2B5EF4-FFF2-40B4-BE49-F238E27FC236}">
                <a16:creationId xmlns:a16="http://schemas.microsoft.com/office/drawing/2014/main" id="{E392214D-121A-97E7-A3A1-23165A4543A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0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estion">
            <a:hlinkClick r:id="" action="ppaction://media"/>
            <a:extLst>
              <a:ext uri="{FF2B5EF4-FFF2-40B4-BE49-F238E27FC236}">
                <a16:creationId xmlns:a16="http://schemas.microsoft.com/office/drawing/2014/main" id="{DCD391CA-E520-6371-44A9-C6C659BF566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539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39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076EA-CE1C-6DCA-207E-1360F23D7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Question">
            <a:hlinkClick r:id="" action="ppaction://media"/>
            <a:extLst>
              <a:ext uri="{FF2B5EF4-FFF2-40B4-BE49-F238E27FC236}">
                <a16:creationId xmlns:a16="http://schemas.microsoft.com/office/drawing/2014/main" id="{5DA905BB-12D3-A6B0-BA6B-73F7CC138F60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429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445" cy="6858000"/>
          </a:xfrm>
        </p:spPr>
      </p:pic>
    </p:spTree>
    <p:extLst>
      <p:ext uri="{BB962C8B-B14F-4D97-AF65-F5344CB8AC3E}">
        <p14:creationId xmlns:p14="http://schemas.microsoft.com/office/powerpoint/2010/main" val="347793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18049-16D4-502D-3BE2-EA83EDFAA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0AE8F258-553C-34DA-003E-FADAB9BF8D79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2805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445" cy="6858000"/>
          </a:xfrm>
        </p:spPr>
      </p:pic>
    </p:spTree>
    <p:extLst>
      <p:ext uri="{BB962C8B-B14F-4D97-AF65-F5344CB8AC3E}">
        <p14:creationId xmlns:p14="http://schemas.microsoft.com/office/powerpoint/2010/main" val="335286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74322-D4C1-30C8-6526-F29219A08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DemoClip1">
            <a:hlinkClick r:id="" action="ppaction://media"/>
            <a:extLst>
              <a:ext uri="{FF2B5EF4-FFF2-40B4-BE49-F238E27FC236}">
                <a16:creationId xmlns:a16="http://schemas.microsoft.com/office/drawing/2014/main" id="{B512BADE-5D6C-79CD-D024-98B2BE69B5F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312"/>
          </a:xfrm>
        </p:spPr>
      </p:pic>
    </p:spTree>
    <p:extLst>
      <p:ext uri="{BB962C8B-B14F-4D97-AF65-F5344CB8AC3E}">
        <p14:creationId xmlns:p14="http://schemas.microsoft.com/office/powerpoint/2010/main" val="189941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77D70-47DE-35CB-8913-72BF3E329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DemoClip2">
            <a:hlinkClick r:id="" action="ppaction://media"/>
            <a:extLst>
              <a:ext uri="{FF2B5EF4-FFF2-40B4-BE49-F238E27FC236}">
                <a16:creationId xmlns:a16="http://schemas.microsoft.com/office/drawing/2014/main" id="{30FF936C-5DC3-C591-0163-89F58093D2E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312"/>
          </a:xfrm>
        </p:spPr>
      </p:pic>
    </p:spTree>
    <p:extLst>
      <p:ext uri="{BB962C8B-B14F-4D97-AF65-F5344CB8AC3E}">
        <p14:creationId xmlns:p14="http://schemas.microsoft.com/office/powerpoint/2010/main" val="250861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71A08-F207-6228-1703-F7D60F8CA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DemoClip3">
            <a:hlinkClick r:id="" action="ppaction://media"/>
            <a:extLst>
              <a:ext uri="{FF2B5EF4-FFF2-40B4-BE49-F238E27FC236}">
                <a16:creationId xmlns:a16="http://schemas.microsoft.com/office/drawing/2014/main" id="{F835123E-EEE5-5D18-EBD8-466F0FD228F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445" cy="6858000"/>
          </a:xfrm>
        </p:spPr>
      </p:pic>
    </p:spTree>
    <p:extLst>
      <p:ext uri="{BB962C8B-B14F-4D97-AF65-F5344CB8AC3E}">
        <p14:creationId xmlns:p14="http://schemas.microsoft.com/office/powerpoint/2010/main" val="100001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F8D8D-9DF3-F120-8511-B10AD0B10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DemoClip4">
            <a:hlinkClick r:id="" action="ppaction://media"/>
            <a:extLst>
              <a:ext uri="{FF2B5EF4-FFF2-40B4-BE49-F238E27FC236}">
                <a16:creationId xmlns:a16="http://schemas.microsoft.com/office/drawing/2014/main" id="{F4A4C140-CB86-8DE2-9A79-7C13B94402C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445" cy="6858000"/>
          </a:xfrm>
        </p:spPr>
      </p:pic>
    </p:spTree>
    <p:extLst>
      <p:ext uri="{BB962C8B-B14F-4D97-AF65-F5344CB8AC3E}">
        <p14:creationId xmlns:p14="http://schemas.microsoft.com/office/powerpoint/2010/main" val="351454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7E96D-CEA8-9689-970C-7D833A8BF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DemoClip5">
            <a:hlinkClick r:id="" action="ppaction://media"/>
            <a:extLst>
              <a:ext uri="{FF2B5EF4-FFF2-40B4-BE49-F238E27FC236}">
                <a16:creationId xmlns:a16="http://schemas.microsoft.com/office/drawing/2014/main" id="{F82F909B-5934-381B-A2FF-302F4D3E133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445" cy="6858000"/>
          </a:xfrm>
        </p:spPr>
      </p:pic>
    </p:spTree>
    <p:extLst>
      <p:ext uri="{BB962C8B-B14F-4D97-AF65-F5344CB8AC3E}">
        <p14:creationId xmlns:p14="http://schemas.microsoft.com/office/powerpoint/2010/main" val="2232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6F1EFB-E19E-4237-BAD7-05E619DA41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E31EF-5632-47DF-BEBD-B23E451C0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958"/>
            <a:ext cx="6310698" cy="180911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F7DC03-6312-4C38-B866-8A8FC2FDD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5957997"/>
            <a:ext cx="12191999" cy="900001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E1B176-45A8-43D4-BC6C-0F26FEC02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478A13C-F067-410A-A91D-CEBF4263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310699" y="0"/>
            <a:ext cx="0" cy="5975514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EC">
            <a:hlinkClick r:id="" action="ppaction://media"/>
            <a:extLst>
              <a:ext uri="{FF2B5EF4-FFF2-40B4-BE49-F238E27FC236}">
                <a16:creationId xmlns:a16="http://schemas.microsoft.com/office/drawing/2014/main" id="{9BB79D8A-6BD8-8F72-AC60-6A07302E16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70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99529-2BEB-B76C-8839-611B2F51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75D42-A2F6-FB23-D6E4-51686CE86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025" y="1768746"/>
            <a:ext cx="10406063" cy="43561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1.) Closed under Set: Any elements under the operation give you another element</a:t>
            </a:r>
          </a:p>
          <a:p>
            <a:pPr marL="0" indent="0">
              <a:buNone/>
            </a:pPr>
            <a:r>
              <a:rPr lang="en-US" dirty="0"/>
              <a:t>2.) Identity: A unique element that does not act on an element</a:t>
            </a:r>
          </a:p>
          <a:p>
            <a:pPr marL="0" indent="0">
              <a:buNone/>
            </a:pPr>
            <a:r>
              <a:rPr lang="en-US" dirty="0"/>
              <a:t>3.) Associative Property: Sequence of operations doesn’t matter</a:t>
            </a:r>
          </a:p>
          <a:p>
            <a:pPr marL="0" indent="0">
              <a:buNone/>
            </a:pPr>
            <a:r>
              <a:rPr lang="en-US" dirty="0"/>
              <a:t>4.) Inverse Element: A unique element will take you back to the identity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Example: Integers can be added and subtracted</a:t>
            </a:r>
          </a:p>
          <a:p>
            <a:pPr marL="0" indent="0">
              <a:buNone/>
            </a:pPr>
            <a:r>
              <a:rPr lang="en-US" dirty="0"/>
              <a:t>Integer + Integer = Integer, x + 0 = x,   a + (b + c) = (a + b) + c,   a + (-a) = 0</a:t>
            </a:r>
          </a:p>
          <a:p>
            <a:r>
              <a:rPr lang="en-US" dirty="0"/>
              <a:t>Non-Example: Multiplication among integers isn’t a group</a:t>
            </a:r>
          </a:p>
          <a:p>
            <a:pPr marL="0" indent="0">
              <a:buNone/>
            </a:pPr>
            <a:r>
              <a:rPr lang="en-US" dirty="0"/>
              <a:t>Integer * (1/Integer) = 1, (1/Integer) is not an integer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4CBFED-3344-2C8E-D1E2-B24FE418D3FA}"/>
              </a:ext>
            </a:extLst>
          </p:cNvPr>
          <p:cNvSpPr txBox="1"/>
          <p:nvPr/>
        </p:nvSpPr>
        <p:spPr>
          <a:xfrm>
            <a:off x="11446194" y="209086"/>
            <a:ext cx="1645919" cy="464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107151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450974505_3803813283_2851200515">
            <a:hlinkClick r:id="" action="ppaction://media"/>
            <a:extLst>
              <a:ext uri="{FF2B5EF4-FFF2-40B4-BE49-F238E27FC236}">
                <a16:creationId xmlns:a16="http://schemas.microsoft.com/office/drawing/2014/main" id="{5937B68F-FE05-D7DC-6542-34F50360A8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9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0D656-03E2-3A42-0F12-B7484883D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Elliptic Curve Addition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1BCB24-BEF0-1600-CD82-6460C324F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E86D06-819F-01E4-6ED9-8AB770337806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CBE4C0-6C17-2D7C-D8E5-8CE5F8596A8F}"/>
              </a:ext>
            </a:extLst>
          </p:cNvPr>
          <p:cNvSpPr txBox="1"/>
          <p:nvPr/>
        </p:nvSpPr>
        <p:spPr>
          <a:xfrm>
            <a:off x="11446194" y="209086"/>
            <a:ext cx="1645919" cy="464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11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FC09E317-D7AD-F8FE-CBA4-93BCB9F4C0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5425" y="481239"/>
                <a:ext cx="10406063" cy="1263423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normAutofit/>
              </a:bodyPr>
              <a:lstStyle>
                <a:lvl1pPr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sz="4800" kern="1200">
                    <a:solidFill>
                      <a:schemeClr val="tx2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defRPr>
                </a:lvl1pPr>
              </a:lstStyle>
              <a:p>
                <a:r>
                  <a:rPr lang="en-US" dirty="0"/>
                  <a:t>Elliptic Point Addition: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FC09E317-D7AD-F8FE-CBA4-93BCB9F4C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425" y="481239"/>
                <a:ext cx="10406063" cy="1263423"/>
              </a:xfrm>
              <a:prstGeom prst="rect">
                <a:avLst/>
              </a:prstGeom>
              <a:blipFill>
                <a:blip r:embed="rId2"/>
                <a:stretch>
                  <a:fillRect l="-3515" t="-14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86660435-BABF-3226-3E3F-6D06E43F5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897" y="1592262"/>
            <a:ext cx="7030205" cy="47833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CA923B-A783-0471-8C5D-6544AA9E1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20152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103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0D656-03E2-3A42-0F12-B7484883D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Elliptic Curve Addition</a:t>
            </a:r>
          </a:p>
        </p:txBody>
      </p:sp>
      <p:pic>
        <p:nvPicPr>
          <p:cNvPr id="8" name="Content Placeholder 7" descr="A graph of an elliptic point&#10;&#10;Description automatically generated">
            <a:extLst>
              <a:ext uri="{FF2B5EF4-FFF2-40B4-BE49-F238E27FC236}">
                <a16:creationId xmlns:a16="http://schemas.microsoft.com/office/drawing/2014/main" id="{8CD910E9-5BD4-44B1-6589-8A04C4AAC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968" y="2060575"/>
            <a:ext cx="7744177" cy="43561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4E86D06-819F-01E4-6ED9-8AB770337806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E9FE18-1F52-CBBB-9C34-04A638CFC272}"/>
              </a:ext>
            </a:extLst>
          </p:cNvPr>
          <p:cNvSpPr txBox="1"/>
          <p:nvPr/>
        </p:nvSpPr>
        <p:spPr>
          <a:xfrm>
            <a:off x="11446194" y="209086"/>
            <a:ext cx="1645919" cy="464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12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8BD29F2-4AA3-0F15-67B4-986095C704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5425" y="481239"/>
                <a:ext cx="10406063" cy="1263423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normAutofit/>
              </a:bodyPr>
              <a:lstStyle>
                <a:lvl1pPr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sz="4800" kern="1200">
                    <a:solidFill>
                      <a:schemeClr val="tx2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</a:defRPr>
                </a:lvl1pPr>
              </a:lstStyle>
              <a:p>
                <a:r>
                  <a:rPr lang="en-US" dirty="0"/>
                  <a:t>Elliptic Point Addition: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8BD29F2-4AA3-0F15-67B4-986095C70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425" y="481239"/>
                <a:ext cx="10406063" cy="1263423"/>
              </a:xfrm>
              <a:prstGeom prst="rect">
                <a:avLst/>
              </a:prstGeom>
              <a:blipFill>
                <a:blip r:embed="rId3"/>
                <a:stretch>
                  <a:fillRect l="-3515" t="-14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CBFAB696-A2A7-89CF-BE86-7F8F1B3A4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794" y="1592262"/>
            <a:ext cx="6432308" cy="48748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1E0ECA-8822-51D1-58A3-E6989BE22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724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0325C-8948-D7C6-0216-BFEFDCDCC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17EB3C-49F4-CCFA-A320-F0C4810E4A7F}"/>
              </a:ext>
            </a:extLst>
          </p:cNvPr>
          <p:cNvSpPr txBox="1"/>
          <p:nvPr/>
        </p:nvSpPr>
        <p:spPr>
          <a:xfrm>
            <a:off x="11446194" y="209086"/>
            <a:ext cx="1645919" cy="464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13</a:t>
            </a:r>
          </a:p>
        </p:txBody>
      </p:sp>
      <p:pic>
        <p:nvPicPr>
          <p:cNvPr id="1026" name="Picture 2" descr="Getting it 'Just Right' - The Goldilocks Dilemma - Beacon Family Services">
            <a:extLst>
              <a:ext uri="{FF2B5EF4-FFF2-40B4-BE49-F238E27FC236}">
                <a16:creationId xmlns:a16="http://schemas.microsoft.com/office/drawing/2014/main" id="{5A5109BD-E291-80D5-4139-3013D5508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701" y="1592262"/>
            <a:ext cx="6616598" cy="441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763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34786186_59447345_3298275150">
            <a:hlinkClick r:id="" action="ppaction://media"/>
            <a:extLst>
              <a:ext uri="{FF2B5EF4-FFF2-40B4-BE49-F238E27FC236}">
                <a16:creationId xmlns:a16="http://schemas.microsoft.com/office/drawing/2014/main" id="{FA7C072B-2B7E-8D83-1E8F-1CB37491BF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2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4ED1E-26E1-DAC2-D687-1CA5FC5AB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34786186_929389087_2060033494">
            <a:hlinkClick r:id="" action="ppaction://media"/>
            <a:extLst>
              <a:ext uri="{FF2B5EF4-FFF2-40B4-BE49-F238E27FC236}">
                <a16:creationId xmlns:a16="http://schemas.microsoft.com/office/drawing/2014/main" id="{6466F261-9A8B-16C8-CBB9-AB67A04FA44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82798" cy="6853136"/>
          </a:xfrm>
        </p:spPr>
      </p:pic>
    </p:spTree>
    <p:extLst>
      <p:ext uri="{BB962C8B-B14F-4D97-AF65-F5344CB8AC3E}">
        <p14:creationId xmlns:p14="http://schemas.microsoft.com/office/powerpoint/2010/main" val="176022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36800-09AF-1C46-47AB-A1498269A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34786186_1866769610_877134880">
            <a:hlinkClick r:id="" action="ppaction://media"/>
            <a:extLst>
              <a:ext uri="{FF2B5EF4-FFF2-40B4-BE49-F238E27FC236}">
                <a16:creationId xmlns:a16="http://schemas.microsoft.com/office/drawing/2014/main" id="{D6C5EAEB-A16A-BD24-8AC9-E97E13025BC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445" cy="6858000"/>
          </a:xfrm>
        </p:spPr>
      </p:pic>
    </p:spTree>
    <p:extLst>
      <p:ext uri="{BB962C8B-B14F-4D97-AF65-F5344CB8AC3E}">
        <p14:creationId xmlns:p14="http://schemas.microsoft.com/office/powerpoint/2010/main" val="77563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DE0C8-738B-7A6E-1032-D75B90742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6AB8A-BFF3-09EE-B5C9-DBDC9780C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A History of Elliptic Curves</a:t>
            </a:r>
          </a:p>
          <a:p>
            <a:r>
              <a:rPr lang="en-US" sz="3200" dirty="0"/>
              <a:t>Demo of Solving Rational Points</a:t>
            </a:r>
          </a:p>
          <a:p>
            <a:r>
              <a:rPr lang="en-US" sz="3200" dirty="0"/>
              <a:t>Definition of Elliptic Curve</a:t>
            </a:r>
          </a:p>
          <a:p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C8C039-30F4-9056-AC61-57E45B422F58}"/>
              </a:ext>
            </a:extLst>
          </p:cNvPr>
          <p:cNvSpPr txBox="1"/>
          <p:nvPr/>
        </p:nvSpPr>
        <p:spPr>
          <a:xfrm>
            <a:off x="11446194" y="209086"/>
            <a:ext cx="1645919" cy="464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28973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4412A-0093-1302-94D9-ECD596F5B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oup of men with long hair&#10;&#10;Description automatically generated">
            <a:extLst>
              <a:ext uri="{FF2B5EF4-FFF2-40B4-BE49-F238E27FC236}">
                <a16:creationId xmlns:a16="http://schemas.microsoft.com/office/drawing/2014/main" id="{5C4F228B-4FE2-6F57-5477-E6E9BB59A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195447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93951A-2C22-380F-7F6F-35B9ECD6C864}"/>
              </a:ext>
            </a:extLst>
          </p:cNvPr>
          <p:cNvSpPr txBox="1"/>
          <p:nvPr/>
        </p:nvSpPr>
        <p:spPr>
          <a:xfrm>
            <a:off x="11446194" y="209086"/>
            <a:ext cx="1645919" cy="464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CC9DF1-AE4B-6182-7280-CA3668E70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35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D453EC-C770-BBCB-3E76-C17BF0716636}"/>
              </a:ext>
            </a:extLst>
          </p:cNvPr>
          <p:cNvSpPr txBox="1"/>
          <p:nvPr/>
        </p:nvSpPr>
        <p:spPr>
          <a:xfrm>
            <a:off x="11446194" y="209086"/>
            <a:ext cx="1645919" cy="464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5</a:t>
            </a:r>
          </a:p>
        </p:txBody>
      </p:sp>
      <p:pic>
        <p:nvPicPr>
          <p:cNvPr id="13" name="History">
            <a:hlinkClick r:id="" action="ppaction://media"/>
            <a:extLst>
              <a:ext uri="{FF2B5EF4-FFF2-40B4-BE49-F238E27FC236}">
                <a16:creationId xmlns:a16="http://schemas.microsoft.com/office/drawing/2014/main" id="{2A61BF66-2EDF-92F3-9132-B4F08377D3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9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ines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NH Grotesk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nesVTI" id="{6E3869FE-86F4-49DA-A8B9-3320C89167F7}" vid="{3A76BC48-4881-4AE8-821D-8B9CC9A080F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A8E2661A6941478B3598636A1F0556" ma:contentTypeVersion="12" ma:contentTypeDescription="Create a new document." ma:contentTypeScope="" ma:versionID="32fce93c6b2143595dff4e4b1d6f9e5e">
  <xsd:schema xmlns:xsd="http://www.w3.org/2001/XMLSchema" xmlns:xs="http://www.w3.org/2001/XMLSchema" xmlns:p="http://schemas.microsoft.com/office/2006/metadata/properties" xmlns:ns3="bc6b845f-bdf9-40ba-ad3e-07cbed57a549" xmlns:ns4="69efc907-7683-40a5-bccc-d103a0150aa6" targetNamespace="http://schemas.microsoft.com/office/2006/metadata/properties" ma:root="true" ma:fieldsID="54a66a1a8f15db46990ff1dfd6de5d1c" ns3:_="" ns4:_="">
    <xsd:import namespace="bc6b845f-bdf9-40ba-ad3e-07cbed57a549"/>
    <xsd:import namespace="69efc907-7683-40a5-bccc-d103a0150aa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6b845f-bdf9-40ba-ad3e-07cbed57a54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efc907-7683-40a5-bccc-d103a0150aa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c6b845f-bdf9-40ba-ad3e-07cbed57a54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11E1B95-CFD4-4F89-A0AD-BBAC6D1F35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c6b845f-bdf9-40ba-ad3e-07cbed57a549"/>
    <ds:schemaRef ds:uri="69efc907-7683-40a5-bccc-d103a0150aa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17A2D5F-B8F1-46B7-B108-1927021E8F04}">
  <ds:schemaRefs>
    <ds:schemaRef ds:uri="http://schemas.microsoft.com/office/2006/documentManagement/types"/>
    <ds:schemaRef ds:uri="http://purl.org/dc/terms/"/>
    <ds:schemaRef ds:uri="http://schemas.microsoft.com/office/infopath/2007/PartnerControls"/>
    <ds:schemaRef ds:uri="bc6b845f-bdf9-40ba-ad3e-07cbed57a549"/>
    <ds:schemaRef ds:uri="http://purl.org/dc/elements/1.1/"/>
    <ds:schemaRef ds:uri="http://purl.org/dc/dcmitype/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69efc907-7683-40a5-bccc-d103a0150aa6"/>
  </ds:schemaRefs>
</ds:datastoreItem>
</file>

<file path=customXml/itemProps3.xml><?xml version="1.0" encoding="utf-8"?>
<ds:datastoreItem xmlns:ds="http://schemas.openxmlformats.org/officeDocument/2006/customXml" ds:itemID="{B0781C5A-42CC-4534-B38F-492CE90DFA9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12565</TotalTime>
  <Words>172</Words>
  <Application>Microsoft Office PowerPoint</Application>
  <PresentationFormat>Widescreen</PresentationFormat>
  <Paragraphs>26</Paragraphs>
  <Slides>22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Cambria Math</vt:lpstr>
      <vt:lpstr>Century Gothic</vt:lpstr>
      <vt:lpstr>Neue Haas Grotesk Text Pro</vt:lpstr>
      <vt:lpstr>Wingdings 2</vt:lpstr>
      <vt:lpstr>LinesVTI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Definition of Group</vt:lpstr>
      <vt:lpstr>Elliptic Curve Addition</vt:lpstr>
      <vt:lpstr>Elliptic Curve Addition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Elliptic Curves: Adding points</dc:title>
  <dc:creator>Raul Marquez</dc:creator>
  <cp:lastModifiedBy>Raul Marquez</cp:lastModifiedBy>
  <cp:revision>10</cp:revision>
  <dcterms:created xsi:type="dcterms:W3CDTF">2023-10-01T20:07:14Z</dcterms:created>
  <dcterms:modified xsi:type="dcterms:W3CDTF">2024-04-09T03:29:47Z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0x010100C7A8E2661A6941478B3598636A1F0556</vt:lpwstr>
  </property>
</Properties>
</file>